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14"/>
  </p:notesMasterIdLst>
  <p:sldIdLst>
    <p:sldId id="261" r:id="rId2"/>
    <p:sldId id="265" r:id="rId3"/>
    <p:sldId id="268" r:id="rId4"/>
    <p:sldId id="266" r:id="rId5"/>
    <p:sldId id="270" r:id="rId6"/>
    <p:sldId id="272" r:id="rId7"/>
    <p:sldId id="273" r:id="rId8"/>
    <p:sldId id="274" r:id="rId9"/>
    <p:sldId id="275" r:id="rId10"/>
    <p:sldId id="269" r:id="rId11"/>
    <p:sldId id="267" r:id="rId12"/>
    <p:sldId id="276" r:id="rId13"/>
  </p:sldIdLst>
  <p:sldSz cx="9144000" cy="6858000" type="screen4x3"/>
  <p:notesSz cx="6858000" cy="9144000"/>
  <p:embeddedFontLst>
    <p:embeddedFont>
      <p:font typeface="Calibri" pitchFamily="34" charset="0"/>
      <p:regular r:id="rId15"/>
      <p:bold r:id="rId16"/>
      <p:italic r:id="rId17"/>
      <p:boldItalic r:id="rId18"/>
    </p:embeddedFont>
    <p:embeddedFont>
      <p:font typeface="Arial Black" pitchFamily="34" charset="0"/>
      <p:bold r:id="rId19"/>
    </p:embeddedFont>
    <p:embeddedFont>
      <p:font typeface="Comic Sans MS" pitchFamily="66" charset="0"/>
      <p:regular r:id="rId20"/>
      <p:bold r:id="rId2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A0000"/>
    <a:srgbClr val="660066"/>
    <a:srgbClr val="9900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2" autoAdjust="0"/>
    <p:restoredTop sz="94660"/>
  </p:normalViewPr>
  <p:slideViewPr>
    <p:cSldViewPr>
      <p:cViewPr>
        <p:scale>
          <a:sx n="66" d="100"/>
          <a:sy n="66" d="100"/>
        </p:scale>
        <p:origin x="-1494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758167-587D-468E-88CB-DE99EAA4D868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DAA883-4015-4C2D-A6F7-FAEBFA7AB5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7088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DAA883-4015-4C2D-A6F7-FAEBFA7AB5E7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53102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DAA883-4015-4C2D-A6F7-FAEBFA7AB5E7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5310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DAA883-4015-4C2D-A6F7-FAEBFA7AB5E7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5310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1043608" y="260648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2400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1331640" y="1444782"/>
            <a:ext cx="741682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 Black" panose="020B0A04020102020204" pitchFamily="34" charset="0"/>
              </a:rPr>
              <a:t>Развитие  речи</a:t>
            </a:r>
            <a:r>
              <a:rPr lang="ru-RU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.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 Black" panose="020B0A04020102020204" pitchFamily="34" charset="0"/>
              </a:rPr>
              <a:t>Составление </a:t>
            </a:r>
            <a:r>
              <a:rPr lang="ru-RU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рассказа  </a:t>
            </a:r>
            <a:r>
              <a:rPr lang="ru-RU" sz="2800" dirty="0">
                <a:solidFill>
                  <a:srgbClr val="002060"/>
                </a:solidFill>
                <a:latin typeface="Arial Black" panose="020B0A04020102020204" pitchFamily="34" charset="0"/>
              </a:rPr>
              <a:t>по  серии  сюжетных рисунков, вопросам  и опорным словам</a:t>
            </a: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 bwMode="auto">
          <a:xfrm>
            <a:off x="2843745" y="4869160"/>
            <a:ext cx="4392613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spcBef>
                <a:spcPct val="0"/>
              </a:spcBef>
              <a:buFontTx/>
              <a:buNone/>
              <a:defRPr/>
            </a:pPr>
            <a:endParaRPr lang="ru-RU" sz="1800" kern="0" dirty="0">
              <a:solidFill>
                <a:srgbClr val="002060"/>
              </a:solidFill>
              <a:latin typeface="Arial Black" panose="020B0A04020102020204" pitchFamily="34" charset="0"/>
              <a:cs typeface="Arial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5449" b="69110"/>
          <a:stretch/>
        </p:blipFill>
        <p:spPr bwMode="auto">
          <a:xfrm>
            <a:off x="1547664" y="3588698"/>
            <a:ext cx="2056434" cy="1422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45906" y="3212975"/>
            <a:ext cx="1667544" cy="1622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81971" y="3490497"/>
            <a:ext cx="2050852" cy="156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8798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994" t="50576" r="28087" b="41905"/>
          <a:stretch/>
        </p:blipFill>
        <p:spPr bwMode="auto">
          <a:xfrm>
            <a:off x="1475655" y="200314"/>
            <a:ext cx="6526125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992" t="62628" r="16843" b="30924"/>
          <a:stretch/>
        </p:blipFill>
        <p:spPr bwMode="auto">
          <a:xfrm>
            <a:off x="783487" y="2654990"/>
            <a:ext cx="8129383" cy="525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994" t="57225" r="14033" b="36327"/>
          <a:stretch/>
        </p:blipFill>
        <p:spPr bwMode="auto">
          <a:xfrm>
            <a:off x="971600" y="1754444"/>
            <a:ext cx="7853635" cy="489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994" t="67743" r="945" b="25045"/>
          <a:stretch/>
        </p:blipFill>
        <p:spPr bwMode="auto">
          <a:xfrm>
            <a:off x="616464" y="4715106"/>
            <a:ext cx="8296406" cy="604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Объект 2"/>
          <p:cNvSpPr txBox="1">
            <a:spLocks/>
          </p:cNvSpPr>
          <p:nvPr/>
        </p:nvSpPr>
        <p:spPr>
          <a:xfrm>
            <a:off x="1259632" y="803326"/>
            <a:ext cx="8196263" cy="83343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ru-RU" altLang="ru-RU" sz="2800" dirty="0" smtClean="0">
                <a:solidFill>
                  <a:srgbClr val="002060"/>
                </a:solidFill>
                <a:latin typeface="Arial Black" pitchFamily="34" charset="0"/>
              </a:rPr>
              <a:t> Однажды  мальчик  увидел  в  лесу  зайца. 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1423213" y="2188598"/>
            <a:ext cx="8196263" cy="83343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ru-RU" altLang="ru-RU" sz="2800" dirty="0" smtClean="0">
                <a:solidFill>
                  <a:srgbClr val="002060"/>
                </a:solidFill>
                <a:latin typeface="Arial Black" pitchFamily="34" charset="0"/>
              </a:rPr>
              <a:t> У  зайца  была   сломана  лапка.</a:t>
            </a: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1259632" y="3180570"/>
            <a:ext cx="8196263" cy="83343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ru-RU" altLang="ru-RU" sz="2800" dirty="0" smtClean="0">
                <a:solidFill>
                  <a:srgbClr val="002060"/>
                </a:solidFill>
                <a:latin typeface="Arial Black" pitchFamily="34" charset="0"/>
              </a:rPr>
              <a:t> Мальчик принёс  зверька  домой.     Он  перевязал  ему  лапку, </a:t>
            </a:r>
            <a:r>
              <a:rPr lang="ru-RU" altLang="ru-RU" sz="2800" dirty="0">
                <a:solidFill>
                  <a:srgbClr val="002060"/>
                </a:solidFill>
                <a:latin typeface="Arial Black" pitchFamily="34" charset="0"/>
              </a:rPr>
              <a:t>л</a:t>
            </a:r>
            <a:r>
              <a:rPr lang="ru-RU" altLang="ru-RU" sz="2800" dirty="0" smtClean="0">
                <a:solidFill>
                  <a:srgbClr val="002060"/>
                </a:solidFill>
                <a:latin typeface="Arial Black" pitchFamily="34" charset="0"/>
              </a:rPr>
              <a:t>ечил  и  кормил  зайца.</a:t>
            </a: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1259632" y="5336228"/>
            <a:ext cx="8196263" cy="83343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ru-RU" altLang="ru-RU" sz="2800" dirty="0" smtClean="0">
                <a:solidFill>
                  <a:srgbClr val="002060"/>
                </a:solidFill>
                <a:latin typeface="Arial Black" pitchFamily="34" charset="0"/>
              </a:rPr>
              <a:t> Зайчик   выздоровел. Мальчик  отпустил  его  на  волю.  </a:t>
            </a:r>
          </a:p>
        </p:txBody>
      </p:sp>
    </p:spTree>
    <p:extLst>
      <p:ext uri="{BB962C8B-B14F-4D97-AF65-F5344CB8AC3E}">
        <p14:creationId xmlns:p14="http://schemas.microsoft.com/office/powerpoint/2010/main" xmlns="" val="173052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1" grpId="0" build="p"/>
      <p:bldP spid="12" grpId="0" build="p"/>
      <p:bldP spid="1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5449" b="69110"/>
          <a:stretch/>
        </p:blipFill>
        <p:spPr bwMode="auto">
          <a:xfrm>
            <a:off x="3275856" y="548680"/>
            <a:ext cx="3402834" cy="2353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404279"/>
            <a:ext cx="818917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2150" y="1274777"/>
            <a:ext cx="818917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Прямая со стрелкой 7"/>
          <p:cNvCxnSpPr/>
          <p:nvPr/>
        </p:nvCxnSpPr>
        <p:spPr>
          <a:xfrm flipV="1">
            <a:off x="2195736" y="2282889"/>
            <a:ext cx="1366838" cy="1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6156176" y="2276872"/>
            <a:ext cx="1296144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Скругленный прямоугольник 21"/>
          <p:cNvSpPr/>
          <p:nvPr/>
        </p:nvSpPr>
        <p:spPr bwMode="auto">
          <a:xfrm>
            <a:off x="1522150" y="3458220"/>
            <a:ext cx="2761818" cy="126692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600" dirty="0">
                <a:solidFill>
                  <a:srgbClr val="002060"/>
                </a:solidFill>
                <a:latin typeface="Arial Black" panose="020B0A04020102020204" pitchFamily="34" charset="0"/>
              </a:rPr>
              <a:t>м</a:t>
            </a:r>
            <a:r>
              <a:rPr lang="ru-RU" sz="36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альчик </a:t>
            </a:r>
          </a:p>
          <a:p>
            <a:pPr algn="ctr" eaLnBrk="1" hangingPunct="1">
              <a:defRPr/>
            </a:pPr>
            <a:r>
              <a:rPr lang="ru-RU" sz="36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он</a:t>
            </a:r>
            <a:endParaRPr lang="ru-RU" sz="36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 bwMode="auto">
          <a:xfrm>
            <a:off x="5940151" y="3429000"/>
            <a:ext cx="2419403" cy="223224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3600" dirty="0" smtClean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ctr" eaLnBrk="1" hangingPunct="1">
              <a:defRPr/>
            </a:pPr>
            <a:r>
              <a:rPr lang="ru-RU" sz="3600" dirty="0">
                <a:solidFill>
                  <a:srgbClr val="002060"/>
                </a:solidFill>
                <a:latin typeface="Arial Black" panose="020B0A04020102020204" pitchFamily="34" charset="0"/>
              </a:rPr>
              <a:t>з</a:t>
            </a:r>
            <a:r>
              <a:rPr lang="ru-RU" sz="36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аяц</a:t>
            </a:r>
          </a:p>
          <a:p>
            <a:pPr algn="ctr" eaLnBrk="1" hangingPunct="1">
              <a:defRPr/>
            </a:pPr>
            <a:r>
              <a:rPr lang="ru-RU" sz="36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зайчик </a:t>
            </a:r>
          </a:p>
          <a:p>
            <a:pPr algn="ctr" eaLnBrk="1" hangingPunct="1">
              <a:defRPr/>
            </a:pPr>
            <a:r>
              <a:rPr lang="ru-RU" sz="36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он</a:t>
            </a:r>
          </a:p>
          <a:p>
            <a:pPr algn="ctr" eaLnBrk="1" hangingPunct="1">
              <a:defRPr/>
            </a:pPr>
            <a:r>
              <a:rPr lang="ru-RU" sz="36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зверёк</a:t>
            </a:r>
          </a:p>
          <a:p>
            <a:pPr algn="ctr" eaLnBrk="1" hangingPunct="1">
              <a:defRPr/>
            </a:pPr>
            <a:endParaRPr lang="ru-RU" sz="36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24" name="Рисунок 23" descr="http://ostrdetsad.ucoz.ru/znakomcndj/ruchk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645457">
            <a:off x="4306667" y="4426808"/>
            <a:ext cx="1341212" cy="1577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65207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87624" y="260648"/>
            <a:ext cx="7715200" cy="720080"/>
          </a:xfrm>
        </p:spPr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Орфографическая  подготовка</a:t>
            </a:r>
            <a:endParaRPr lang="ru-RU"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 descr="http://ostrdetsad.ucoz.ru/znakomcndj/ruchk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749136">
            <a:off x="7905944" y="4800416"/>
            <a:ext cx="1341212" cy="1577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кругленный прямоугольник 5"/>
          <p:cNvSpPr/>
          <p:nvPr/>
        </p:nvSpPr>
        <p:spPr bwMode="auto">
          <a:xfrm>
            <a:off x="1564835" y="1196752"/>
            <a:ext cx="6624736" cy="7204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Текст  начинаем  писать  с  … . </a:t>
            </a:r>
            <a:endParaRPr lang="ru-RU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1535941" y="2132856"/>
            <a:ext cx="6624736" cy="7204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sz="2800" dirty="0">
                <a:solidFill>
                  <a:srgbClr val="002060"/>
                </a:solidFill>
                <a:latin typeface="Arial Black" panose="020B0A04020102020204" pitchFamily="34" charset="0"/>
              </a:rPr>
              <a:t>П</a:t>
            </a:r>
            <a:r>
              <a:rPr lang="ru-RU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редложения   пишем     …  . </a:t>
            </a:r>
            <a:endParaRPr lang="ru-RU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1598934" y="3068757"/>
            <a:ext cx="6624736" cy="7204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В  конце  предложения    …  . </a:t>
            </a:r>
            <a:endParaRPr lang="ru-RU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1598934" y="4012659"/>
            <a:ext cx="6624736" cy="7204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Используем  слова  для  …  . </a:t>
            </a:r>
            <a:endParaRPr lang="ru-RU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1598934" y="5157192"/>
            <a:ext cx="6624736" cy="86409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Свои  записи  … , сравнивая  с  … . </a:t>
            </a:r>
            <a:endParaRPr lang="ru-RU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990709" y="6036816"/>
            <a:ext cx="7715200" cy="72008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Успешной  работы!</a:t>
            </a:r>
            <a:endParaRPr lang="ru-RU"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678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691680" y="1196752"/>
            <a:ext cx="6491064" cy="648072"/>
          </a:xfrm>
        </p:spPr>
        <p:txBody>
          <a:bodyPr anchor="ctr"/>
          <a:lstStyle/>
          <a:p>
            <a:r>
              <a:rPr lang="ru-RU" altLang="ru-RU" sz="4800" dirty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altLang="ru-RU" sz="4800" dirty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altLang="ru-RU" sz="4800" dirty="0" smtClean="0">
                <a:solidFill>
                  <a:srgbClr val="002060"/>
                </a:solidFill>
                <a:latin typeface="Arial Black" pitchFamily="34" charset="0"/>
              </a:rPr>
              <a:t>С</a:t>
            </a:r>
            <a:r>
              <a:rPr lang="ru-RU" altLang="ru-RU" sz="4800" dirty="0" smtClean="0">
                <a:solidFill>
                  <a:srgbClr val="FF0000"/>
                </a:solidFill>
                <a:latin typeface="Arial Black" pitchFamily="34" charset="0"/>
              </a:rPr>
              <a:t>о</a:t>
            </a:r>
            <a:r>
              <a:rPr lang="ru-RU" altLang="ru-RU" sz="4800" dirty="0" smtClean="0">
                <a:solidFill>
                  <a:srgbClr val="002060"/>
                </a:solidFill>
                <a:latin typeface="Arial Black" pitchFamily="34" charset="0"/>
              </a:rPr>
              <a:t>ч</a:t>
            </a:r>
            <a:r>
              <a:rPr lang="ru-RU" altLang="ru-RU" sz="4800" dirty="0" smtClean="0">
                <a:solidFill>
                  <a:srgbClr val="FF0000"/>
                </a:solidFill>
                <a:latin typeface="Arial Black" pitchFamily="34" charset="0"/>
              </a:rPr>
              <a:t>и</a:t>
            </a:r>
            <a:r>
              <a:rPr lang="ru-RU" altLang="ru-RU" sz="4800" dirty="0" smtClean="0">
                <a:solidFill>
                  <a:srgbClr val="002060"/>
                </a:solidFill>
                <a:latin typeface="Arial Black" pitchFamily="34" charset="0"/>
              </a:rPr>
              <a:t>нен</a:t>
            </a:r>
            <a:r>
              <a:rPr lang="ru-RU" altLang="ru-RU" sz="4800" dirty="0" smtClean="0">
                <a:solidFill>
                  <a:srgbClr val="FF0000"/>
                </a:solidFill>
                <a:latin typeface="Arial Black" pitchFamily="34" charset="0"/>
              </a:rPr>
              <a:t>ие</a:t>
            </a:r>
            <a:r>
              <a:rPr lang="ru-RU" altLang="ru-RU" sz="4800" dirty="0" smtClean="0">
                <a:solidFill>
                  <a:srgbClr val="002060"/>
                </a:solidFill>
                <a:latin typeface="Arial Black" pitchFamily="34" charset="0"/>
              </a:rPr>
              <a:t>.</a:t>
            </a:r>
            <a:r>
              <a:rPr lang="en-US" altLang="ru-RU" sz="4800" dirty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en-US" altLang="ru-RU" sz="4800" dirty="0">
                <a:solidFill>
                  <a:srgbClr val="002060"/>
                </a:solidFill>
                <a:latin typeface="Arial Black" pitchFamily="34" charset="0"/>
              </a:rPr>
            </a:br>
            <a:endParaRPr lang="ru-RU" sz="4800" dirty="0">
              <a:solidFill>
                <a:schemeClr val="accent5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" name="Picture 4" descr="C:\Documents and Settings\Лариса\Рабочий стол\Коллекция для  созд  презентаций\правильно  сижу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6"/>
          <a:stretch>
            <a:fillRect/>
          </a:stretch>
        </p:blipFill>
        <p:spPr bwMode="auto">
          <a:xfrm>
            <a:off x="2051720" y="2168525"/>
            <a:ext cx="6083300" cy="398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8365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" b="57144"/>
          <a:stretch/>
        </p:blipFill>
        <p:spPr bwMode="auto">
          <a:xfrm>
            <a:off x="1351090" y="476672"/>
            <a:ext cx="7166224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994" t="50576" r="945" b="25045"/>
          <a:stretch/>
        </p:blipFill>
        <p:spPr bwMode="auto">
          <a:xfrm>
            <a:off x="1426900" y="2852936"/>
            <a:ext cx="7104793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http://ostrdetsad.ucoz.ru/znakomcndj/ruchk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645457">
            <a:off x="7523232" y="4470023"/>
            <a:ext cx="1512888" cy="177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090" t="74486" r="453"/>
          <a:stretch/>
        </p:blipFill>
        <p:spPr bwMode="auto">
          <a:xfrm>
            <a:off x="1691680" y="4653136"/>
            <a:ext cx="6169436" cy="141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54948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 bwMode="auto">
          <a:xfrm>
            <a:off x="1547664" y="404664"/>
            <a:ext cx="6912768" cy="128671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Будем  учиться  писать  сочинение  по  картинкам,  вопросам  и  опорным   словам</a:t>
            </a:r>
            <a:endParaRPr lang="ru-RU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 descr="http://ostrdetsad.ucoz.ru/znakomcndj/ruchk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645457">
            <a:off x="7660742" y="4740606"/>
            <a:ext cx="1392483" cy="1637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" b="57144"/>
          <a:stretch/>
        </p:blipFill>
        <p:spPr bwMode="auto">
          <a:xfrm>
            <a:off x="1534704" y="2162922"/>
            <a:ext cx="6997735" cy="2418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вал 2"/>
          <p:cNvSpPr/>
          <p:nvPr/>
        </p:nvSpPr>
        <p:spPr>
          <a:xfrm>
            <a:off x="2195736" y="4600261"/>
            <a:ext cx="720080" cy="7200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1</a:t>
            </a:r>
            <a:endParaRPr lang="ru-RU" sz="40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7269562" y="4568323"/>
            <a:ext cx="720080" cy="7200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FF0000"/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10" name="Овал 9"/>
          <p:cNvSpPr/>
          <p:nvPr/>
        </p:nvSpPr>
        <p:spPr>
          <a:xfrm>
            <a:off x="4860032" y="4657189"/>
            <a:ext cx="720080" cy="7200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FF0000"/>
                </a:solidFill>
                <a:latin typeface="Arial Black" panose="020B0A040201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xmlns="" val="3190801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5449" b="69110"/>
          <a:stretch/>
        </p:blipFill>
        <p:spPr bwMode="auto">
          <a:xfrm>
            <a:off x="1291430" y="3717032"/>
            <a:ext cx="2438313" cy="168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кругленный прямоугольник 4"/>
          <p:cNvSpPr/>
          <p:nvPr/>
        </p:nvSpPr>
        <p:spPr bwMode="auto">
          <a:xfrm>
            <a:off x="2300583" y="404665"/>
            <a:ext cx="4140436" cy="57606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Спасение  зайца.</a:t>
            </a:r>
            <a:endParaRPr lang="ru-RU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2379407" y="1268760"/>
            <a:ext cx="4061611" cy="5760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Заботливый  друг.</a:t>
            </a:r>
            <a:endParaRPr lang="ru-RU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2728877" y="2204864"/>
            <a:ext cx="3491926" cy="5760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Заяц  спасён.</a:t>
            </a:r>
            <a:endParaRPr lang="ru-RU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4267" r="3" b="67630"/>
          <a:stretch/>
        </p:blipFill>
        <p:spPr bwMode="auto">
          <a:xfrm>
            <a:off x="3995936" y="3477612"/>
            <a:ext cx="2224867" cy="216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523" t="9711" r="28636" b="57144"/>
          <a:stretch/>
        </p:blipFill>
        <p:spPr bwMode="auto">
          <a:xfrm>
            <a:off x="6441018" y="3715726"/>
            <a:ext cx="2359058" cy="1801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кругленный прямоугольник 9"/>
          <p:cNvSpPr/>
          <p:nvPr/>
        </p:nvSpPr>
        <p:spPr bwMode="auto">
          <a:xfrm>
            <a:off x="1763688" y="5687732"/>
            <a:ext cx="6192688" cy="57606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Какой  заголовок  подойдёт?</a:t>
            </a:r>
            <a:endParaRPr lang="ru-RU" sz="2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0533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5449" b="69110"/>
          <a:stretch/>
        </p:blipFill>
        <p:spPr bwMode="auto">
          <a:xfrm>
            <a:off x="2411760" y="1484784"/>
            <a:ext cx="3402834" cy="2353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кругленный прямоугольник 3"/>
          <p:cNvSpPr/>
          <p:nvPr/>
        </p:nvSpPr>
        <p:spPr bwMode="auto">
          <a:xfrm>
            <a:off x="1403648" y="548680"/>
            <a:ext cx="7200800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Кого  мальчик  нашёл  в  лесу?</a:t>
            </a:r>
            <a:endParaRPr lang="ru-RU" sz="2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339955" y="4365104"/>
            <a:ext cx="8196263" cy="83343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ru-RU" altLang="ru-RU" sz="2800" dirty="0" smtClean="0">
                <a:solidFill>
                  <a:srgbClr val="002060"/>
                </a:solidFill>
                <a:latin typeface="Arial Black" pitchFamily="34" charset="0"/>
              </a:rPr>
              <a:t> Однажды  мальчик  увидел  в  лесу  зайца.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91923" y="1628800"/>
            <a:ext cx="1401762" cy="172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 descr="http://ostrdetsad.ucoz.ru/znakomcndj/ruchk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645457">
            <a:off x="7682601" y="5023652"/>
            <a:ext cx="1114086" cy="1310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19317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 bwMode="auto">
          <a:xfrm>
            <a:off x="1768949" y="476266"/>
            <a:ext cx="6624736" cy="86409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Какая  беда  приключилась     с  зайцем?</a:t>
            </a:r>
            <a:endParaRPr lang="ru-RU" sz="2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437592" y="4365104"/>
            <a:ext cx="8196263" cy="83343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ru-RU" altLang="ru-RU" sz="2800" dirty="0" smtClean="0">
                <a:solidFill>
                  <a:srgbClr val="002060"/>
                </a:solidFill>
                <a:latin typeface="Arial Black" pitchFamily="34" charset="0"/>
              </a:rPr>
              <a:t> У  зайца  была   сломана  лапка.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91923" y="1628800"/>
            <a:ext cx="1401762" cy="172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 descr="http://ostrdetsad.ucoz.ru/znakomcndj/ruchk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645457">
            <a:off x="7682601" y="5023652"/>
            <a:ext cx="1114086" cy="1310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5449" b="69110"/>
          <a:stretch/>
        </p:blipFill>
        <p:spPr bwMode="auto">
          <a:xfrm>
            <a:off x="2987824" y="1844824"/>
            <a:ext cx="3402834" cy="2353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73487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 bwMode="auto">
          <a:xfrm>
            <a:off x="1768949" y="476266"/>
            <a:ext cx="6624736" cy="86409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Как  заботился  мальчик  о  зверьке?</a:t>
            </a:r>
            <a:endParaRPr lang="ru-RU" sz="2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259632" y="4176001"/>
            <a:ext cx="8196263" cy="83343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ru-RU" altLang="ru-RU" sz="2800" dirty="0" smtClean="0">
                <a:solidFill>
                  <a:srgbClr val="002060"/>
                </a:solidFill>
                <a:latin typeface="Arial Black" pitchFamily="34" charset="0"/>
              </a:rPr>
              <a:t> Мальчик принёс  зверька  домой.     Он  перевязал  ему  лапку, </a:t>
            </a:r>
            <a:r>
              <a:rPr lang="ru-RU" altLang="ru-RU" sz="2800" dirty="0">
                <a:solidFill>
                  <a:srgbClr val="002060"/>
                </a:solidFill>
                <a:latin typeface="Arial Black" pitchFamily="34" charset="0"/>
              </a:rPr>
              <a:t>л</a:t>
            </a:r>
            <a:r>
              <a:rPr lang="ru-RU" altLang="ru-RU" sz="2800" dirty="0" smtClean="0">
                <a:solidFill>
                  <a:srgbClr val="002060"/>
                </a:solidFill>
                <a:latin typeface="Arial Black" pitchFamily="34" charset="0"/>
              </a:rPr>
              <a:t>ечил  и  кормил  зайца.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91923" y="1628800"/>
            <a:ext cx="1401762" cy="172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 descr="http://ostrdetsad.ucoz.ru/znakomcndj/ruchk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645457">
            <a:off x="7682601" y="5023652"/>
            <a:ext cx="1114086" cy="1310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4267" r="3" b="67630"/>
          <a:stretch/>
        </p:blipFill>
        <p:spPr bwMode="auto">
          <a:xfrm>
            <a:off x="3641157" y="1372456"/>
            <a:ext cx="2880320" cy="2803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60123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 bwMode="auto">
          <a:xfrm>
            <a:off x="1768949" y="476266"/>
            <a:ext cx="6624736" cy="86409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Куда  он  отнёс  зайца  после  выздоровления?</a:t>
            </a:r>
            <a:endParaRPr lang="ru-RU" sz="2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403648" y="4176001"/>
            <a:ext cx="8196263" cy="83343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ru-RU" altLang="ru-RU" sz="2800" dirty="0" smtClean="0">
                <a:solidFill>
                  <a:srgbClr val="002060"/>
                </a:solidFill>
                <a:latin typeface="Arial Black" pitchFamily="34" charset="0"/>
              </a:rPr>
              <a:t> Зайчик   выздоровел. Мальчик  отпустил  его  на  волю. 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91923" y="1628800"/>
            <a:ext cx="1401762" cy="172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 descr="http://ostrdetsad.ucoz.ru/znakomcndj/ruchk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645457">
            <a:off x="7682601" y="5023652"/>
            <a:ext cx="1114086" cy="1310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523" t="9711" r="28636" b="57144"/>
          <a:stretch/>
        </p:blipFill>
        <p:spPr bwMode="auto">
          <a:xfrm>
            <a:off x="3292362" y="1628800"/>
            <a:ext cx="2952328" cy="2254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80890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1_Тема Office">
  <a:themeElements>
    <a:clrScheme name="Другая 7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70C0"/>
      </a:hlink>
      <a:folHlink>
        <a:srgbClr val="0070C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191</Words>
  <Application>Microsoft Office PowerPoint</Application>
  <PresentationFormat>Экран (4:3)</PresentationFormat>
  <Paragraphs>40</Paragraphs>
  <Slides>12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Arial Black</vt:lpstr>
      <vt:lpstr>Comic Sans MS</vt:lpstr>
      <vt:lpstr>1_Тема Office</vt:lpstr>
      <vt:lpstr>Слайд 1</vt:lpstr>
      <vt:lpstr> Сочинение.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Орфографическая  подготовка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Тетрадь на спирали</dc:title>
  <dc:creator>Фокина Лидия Петровна</dc:creator>
  <cp:keywords>Шаблон презентации</cp:keywords>
  <cp:lastModifiedBy>Семина  Эльвира</cp:lastModifiedBy>
  <cp:revision>82</cp:revision>
  <dcterms:created xsi:type="dcterms:W3CDTF">2014-07-06T18:18:01Z</dcterms:created>
  <dcterms:modified xsi:type="dcterms:W3CDTF">2020-04-27T06:54:22Z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789217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